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CEED5-796A-5EF6-37A3-B05BD5FB2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FB8264-5248-058D-8CFE-2401023B5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F6EA6-1089-91B2-4F4A-1BA8E7ECF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F796-7685-49EE-8F66-BF1DD6254822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D129E-6CC5-598D-A774-7AC51B791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5B013-EF35-442E-11B5-C8CEE853F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B7D2-C21F-4E95-84B2-208CFA36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3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A1F6F-2066-17C9-3261-D2B5D696A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0EF5BF-DE27-6820-335F-82774160A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86BA6-9884-7AB5-57D2-16DCBCB2A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F796-7685-49EE-8F66-BF1DD6254822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A8AA-32E4-2DA4-5EB4-41B2F3DD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40430-6418-23B1-B062-ED651396C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B7D2-C21F-4E95-84B2-208CFA36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2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8B0E-A3C9-B55E-8E93-AF507C794C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F0FD4-C70A-95BF-D41E-C281804C5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91840-228E-D638-E478-D32F7CBFF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F796-7685-49EE-8F66-BF1DD6254822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FBD9A-D9D7-A198-F12F-E134335AF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BB9C4-8830-3DF5-A82A-7E9A2F0D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B7D2-C21F-4E95-84B2-208CFA36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2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EE091-4EC0-8E6D-B073-18BD97D9D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5C981-242D-1B67-9347-7FAFDAC68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CDB29-D1BC-99DD-D896-3B948CB85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F796-7685-49EE-8F66-BF1DD6254822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5E427-38AF-2F88-6371-612274133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0DD5E-D45F-D927-D394-6C0CE2F9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B7D2-C21F-4E95-84B2-208CFA36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3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94F62-C124-6025-5931-095128690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493FB-7BA9-70FB-86A3-DC312EA9E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127AF-5A37-C005-AD56-C1F1543A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F796-7685-49EE-8F66-BF1DD6254822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1CB98-8158-8257-5583-B6611E7B8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C6EDD-8AC4-0DBC-F27C-320AACAC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B7D2-C21F-4E95-84B2-208CFA36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25241-15A0-D9E1-5D4C-C74D82677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39BB-CBC0-EB1B-46A3-42C1C1F8DC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98A3B-A10D-7A3D-E893-C90C8BB5B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BF8FC-54F8-5BC9-5442-72ED4EFA5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F796-7685-49EE-8F66-BF1DD6254822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E9261-0C71-36A6-050E-35C860D31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CDE40-E0D5-1D91-A8A1-CC28CD93E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B7D2-C21F-4E95-84B2-208CFA36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6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82070-5E8B-8108-A4F3-453BFFE49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ADD6B-135B-00DB-A8F7-C27D5232B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266E70-A277-C20D-66B4-E5A20AF32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E453CE-55D6-C551-ABDC-2022C94A1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950335-6EC7-1485-5C01-A76594F939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D5FE79-0DED-8412-3890-3CF65A4CD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F796-7685-49EE-8F66-BF1DD6254822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2FFE62-579F-267F-600C-FDFF137E0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FFE6B0-1EEC-E9B7-7602-6F279C1DD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B7D2-C21F-4E95-84B2-208CFA36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6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B54D9-FB5E-B7C1-B95F-EF3356A61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F7D609-4051-694B-19F4-3B9900885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F796-7685-49EE-8F66-BF1DD6254822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750C8-F895-646E-4AA5-E927BE73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1ABEB6-0310-1E93-412D-D5CA3004C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B7D2-C21F-4E95-84B2-208CFA36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2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B0986B-B6F5-A466-74E1-C63102331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F796-7685-49EE-8F66-BF1DD6254822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C83779-C9CB-BD61-4FD6-47C448E48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449C60-0C24-30E7-10BF-A772AFE7F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B7D2-C21F-4E95-84B2-208CFA36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B7A7-7740-365A-9286-91292BABB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4D0EB-AAD7-C9DF-033E-FC46AEF2A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1E060-3921-27A4-B65E-AC41698A9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28743-8184-CA95-C52B-4259CA196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F796-7685-49EE-8F66-BF1DD6254822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982F1-EEF3-20E9-4DE9-4DC9B721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D8BAC-891A-9386-8193-70B0CF88A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B7D2-C21F-4E95-84B2-208CFA36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3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B0F32-B721-4CFF-DAD9-314F0D196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D88524-89ED-9C1A-2EA4-5BD80698B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EC69E-EDEA-EE28-CD64-E6FC104B0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9C7B8-81B0-FDC2-2E6C-A31C18BA2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F796-7685-49EE-8F66-BF1DD6254822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0EBB9-C822-321D-1AED-9DBD4988B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1B911-9E25-16FC-1418-E01685292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B7D2-C21F-4E95-84B2-208CFA36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0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EE6573-0B5B-11AA-890B-6F606A2FD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DD94F-BA63-7253-64A9-5A658B75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4D01E-4604-CBAA-39CC-F64CE2796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DF796-7685-49EE-8F66-BF1DD6254822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82E1C-CBA1-7F21-F9F8-5280AA1916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78303-42DC-3610-9C6E-536A68E26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9B7D2-C21F-4E95-84B2-208CFA368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7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7D30B-D285-EA9C-5072-44CECED9B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งบการเงิน </a:t>
            </a:r>
            <a:r>
              <a:rPr lang="en-US" dirty="0"/>
              <a:t>SAFE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A5AE75-6D11-897A-F50A-9870C19414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668" y="1811892"/>
            <a:ext cx="5787590" cy="296223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887F8C-C448-AE2D-C7E2-05E33169DE76}"/>
              </a:ext>
            </a:extLst>
          </p:cNvPr>
          <p:cNvSpPr txBox="1"/>
          <p:nvPr/>
        </p:nvSpPr>
        <p:spPr>
          <a:xfrm>
            <a:off x="740771" y="4652312"/>
            <a:ext cx="60976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Tota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</a:rPr>
              <a:t>l                                               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533,096,884</a:t>
            </a:r>
            <a:r>
              <a:rPr lang="en-US" sz="1100" dirty="0"/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599689-C73C-E984-C381-CE42E519E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2347" y="2099213"/>
            <a:ext cx="4038808" cy="31116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F80008B-DF51-8520-5044-0A62D5B6726A}"/>
              </a:ext>
            </a:extLst>
          </p:cNvPr>
          <p:cNvSpPr txBox="1"/>
          <p:nvPr/>
        </p:nvSpPr>
        <p:spPr>
          <a:xfrm>
            <a:off x="6692766" y="5210873"/>
            <a:ext cx="724060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100" dirty="0">
                <a:solidFill>
                  <a:srgbClr val="000000"/>
                </a:solidFill>
                <a:latin typeface="Arial" panose="020B0604020202020204" pitchFamily="34" charset="0"/>
                <a:cs typeface="Browallia New" panose="020B0604020202020204" pitchFamily="34" charset="-34"/>
              </a:rPr>
              <a:t>รวมค่าใช้จ่าย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h-TH" sz="1100" dirty="0">
                <a:solidFill>
                  <a:srgbClr val="000000"/>
                </a:solidFill>
                <a:latin typeface="Arial" panose="020B0604020202020204" pitchFamily="34" charset="0"/>
                <a:cs typeface="Browallia New" panose="020B0604020202020204" pitchFamily="34" charset="-34"/>
              </a:rPr>
              <a:t>ต้นทุนการขายและบริการ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h-TH" sz="1100" dirty="0">
                <a:solidFill>
                  <a:srgbClr val="000000"/>
                </a:solidFill>
                <a:latin typeface="Arial" panose="020B0604020202020204" pitchFamily="34" charset="0"/>
                <a:cs typeface="Browallia New" panose="020B0604020202020204" pitchFamily="34" charset="-34"/>
              </a:rPr>
              <a:t>ค่าใช้จ่ายในการขาย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h-TH" sz="1100" dirty="0">
                <a:solidFill>
                  <a:srgbClr val="000000"/>
                </a:solidFill>
                <a:latin typeface="Arial" panose="020B0604020202020204" pitchFamily="34" charset="0"/>
                <a:cs typeface="Browallia New" panose="020B0604020202020204" pitchFamily="34" charset="-34"/>
              </a:rPr>
              <a:t>ค่าใช้จ่ายในการบริหาร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                                                   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(606,199,134)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CE7AA9-5215-E965-8B24-BD30F7C78837}"/>
              </a:ext>
            </a:extLst>
          </p:cNvPr>
          <p:cNvSpPr txBox="1"/>
          <p:nvPr/>
        </p:nvSpPr>
        <p:spPr>
          <a:xfrm>
            <a:off x="838200" y="6035040"/>
            <a:ext cx="6833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ส่วนต่าง </a:t>
            </a:r>
            <a:r>
              <a:rPr lang="en-US" dirty="0"/>
              <a:t>= 606,199,134 – 533,096,884 = 73,102 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97235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งบการเงิน SAFE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งบการเงิน SAFE</dc:title>
  <dc:creator>pipat phuengphaingam</dc:creator>
  <cp:lastModifiedBy>pipat phuengphaingam</cp:lastModifiedBy>
  <cp:revision>1</cp:revision>
  <dcterms:created xsi:type="dcterms:W3CDTF">2024-03-02T06:11:35Z</dcterms:created>
  <dcterms:modified xsi:type="dcterms:W3CDTF">2024-03-02T06:11:46Z</dcterms:modified>
</cp:coreProperties>
</file>